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4" d="100"/>
          <a:sy n="54" d="100"/>
        </p:scale>
        <p:origin x="1302"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Omosalewa</a:t>
            </a:r>
            <a:r>
              <a:rPr lang="en-US" dirty="0">
                <a:solidFill>
                  <a:schemeClr val="bg2"/>
                </a:solidFill>
                <a:latin typeface="Abadi"/>
                <a:ea typeface="SF Pro" pitchFamily="2" charset="0"/>
                <a:cs typeface="SF Pro" pitchFamily="2" charset="0"/>
              </a:rPr>
              <a:t> Arubayi</a:t>
            </a:r>
          </a:p>
          <a:p>
            <a:r>
              <a:rPr lang="en-US" dirty="0">
                <a:solidFill>
                  <a:schemeClr val="bg2"/>
                </a:solidFill>
                <a:latin typeface="Abadi" panose="020B0604020104020204" pitchFamily="34" charset="0"/>
                <a:ea typeface="SF Pro" pitchFamily="2" charset="0"/>
                <a:cs typeface="SF Pro" pitchFamily="2" charset="0"/>
              </a:rPr>
              <a:t>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94086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https://github.com/Jesarie/portfolioprojects/blob/dbdbd68f321a29bfce7e4f3c0810fa33cd7811f2/IBM%20Datascience%20Capstone%E2%80%9C/Data%20Wrangling.ipynb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2"/>
            <a:ext cx="5189611" cy="512337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https://github.com/Jesarie/portfolioprojects/blob/dbdbd68f321a29bfce7e4f3c0810fa33cd7811f2/IBM%20Datascience%20Capstone%E2%80%9C/EDA%20with%20Data%20Visualization.ipynb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0"/>
            <a:ext cx="9745589" cy="531084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https://github.com/Jesarie/portfolioprojects/blob/dbdbd68f321a29bfce7e4f3c0810fa33cd7811f2/IBM%20Datascience%20Capstone%E2%80%9C/EDA%20with%20SQL.ipynb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https://github.com/Jesarie/portfolioprojects/blob/b3631daf7923a54486f6acfd35515503e0286e38/IBM%20Datascience%20Capstone%E2%80%9C/app.py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https://github.com/Jesarie/portfolioprojects/blob/b3631daf7923a54486f6acfd35515503e0286e38/IBM%20Datascience%20Capstone%E2%80%9C/Machine%20Learning%20Prediction.ipynb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https://github.com/Jesarie/portfolioprojects/blob/dbdbd68f321a29bfce7e4f3c0810fa33cd7811f2/IBM%20Datascience%20Capstone%E2%80%9C/Data%20Collection%20API.ipynb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www.w3.org/XML/1998/namespace"/>
    <ds:schemaRef ds:uri="http://schemas.microsoft.com/office/2006/metadata/properties"/>
    <ds:schemaRef ds:uri="http://purl.org/dc/dcmitype/"/>
    <ds:schemaRef ds:uri="http://purl.org/dc/elements/1.1/"/>
    <ds:schemaRef ds:uri="http://schemas.microsoft.com/office/infopath/2007/PartnerControls"/>
    <ds:schemaRef ds:uri="155be751-a274-42e8-93fb-f39d3b9bccc8"/>
    <ds:schemaRef ds:uri="http://schemas.openxmlformats.org/package/2006/metadata/core-properties"/>
    <ds:schemaRef ds:uri="f80a141d-92ca-4d3d-9308-f7e7b1d44ce8"/>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1410</TotalTime>
  <Words>1839</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Mosope Arubayi</cp:lastModifiedBy>
  <cp:revision>200</cp:revision>
  <dcterms:created xsi:type="dcterms:W3CDTF">2021-04-29T18:58:34Z</dcterms:created>
  <dcterms:modified xsi:type="dcterms:W3CDTF">2024-12-29T22:39:45Z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